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86C"/>
    <a:srgbClr val="85AB53"/>
    <a:srgbClr val="A4B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8" d="100"/>
          <a:sy n="78" d="100"/>
        </p:scale>
        <p:origin x="-39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9423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784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005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3178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488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2623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72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2439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880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1675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499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97A9-37A7-487E-8A79-BDCF39A8925C}" type="datetimeFigureOut">
              <a:rPr lang="es-419" smtClean="0"/>
              <a:t>14/09/20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715A-4666-4DE5-9A6F-094953FB8FC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1099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017" y="1508295"/>
            <a:ext cx="7650983" cy="4572001"/>
          </a:xfrm>
        </p:spPr>
        <p:txBody>
          <a:bodyPr>
            <a:normAutofit lnSpcReduction="10000"/>
          </a:bodyPr>
          <a:lstStyle/>
          <a:p>
            <a:r>
              <a:rPr lang="es-ES" sz="4200" b="1" dirty="0" smtClean="0"/>
              <a:t>SOCIO AMEHOAC</a:t>
            </a:r>
          </a:p>
          <a:p>
            <a:r>
              <a:rPr lang="es-ES" sz="3300" dirty="0" smtClean="0"/>
              <a:t>Dra. Ma. de Jesús Juárez Hernández</a:t>
            </a:r>
          </a:p>
          <a:p>
            <a:r>
              <a:rPr lang="es-ES" sz="2800" dirty="0" smtClean="0"/>
              <a:t>Departamento de Fitotecnia, </a:t>
            </a:r>
          </a:p>
          <a:p>
            <a:r>
              <a:rPr lang="es-ES" sz="2800" dirty="0" smtClean="0"/>
              <a:t>Universidad Autónoma Chapingo</a:t>
            </a:r>
          </a:p>
          <a:p>
            <a:pPr fontAlgn="base"/>
            <a:endParaRPr lang="es-MX" dirty="0" smtClean="0"/>
          </a:p>
          <a:p>
            <a:pPr fontAlgn="base"/>
            <a:r>
              <a:rPr lang="es-MX" sz="2600" dirty="0" smtClean="0"/>
              <a:t>Línea </a:t>
            </a:r>
            <a:r>
              <a:rPr lang="es-MX" sz="2600" dirty="0"/>
              <a:t>de Investigación:</a:t>
            </a:r>
          </a:p>
          <a:p>
            <a:pPr fontAlgn="base"/>
            <a:r>
              <a:rPr lang="es-MX" sz="2600" dirty="0" smtClean="0"/>
              <a:t>  </a:t>
            </a:r>
            <a:r>
              <a:rPr lang="es-MX" sz="2600" dirty="0" smtClean="0"/>
              <a:t>Plantas </a:t>
            </a:r>
            <a:r>
              <a:rPr lang="es-MX" sz="2600" dirty="0" smtClean="0"/>
              <a:t>ornamentales bulbosas</a:t>
            </a:r>
          </a:p>
          <a:p>
            <a:pPr fontAlgn="base"/>
            <a:r>
              <a:rPr lang="es-MX" sz="2600" dirty="0" smtClean="0"/>
              <a:t>Arquitectura del paisaje</a:t>
            </a:r>
          </a:p>
          <a:p>
            <a:pPr fontAlgn="base"/>
            <a:r>
              <a:rPr lang="es-MX" sz="2600" dirty="0" smtClean="0"/>
              <a:t>Uso de sustratos, nutrición y fertilización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300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-406471" y="5707997"/>
            <a:ext cx="6101316" cy="5938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dirty="0" smtClean="0">
                <a:solidFill>
                  <a:schemeClr val="tx1"/>
                </a:solidFill>
              </a:rPr>
              <a:t>Contacto: juarezhma@yahoo.com.mx</a:t>
            </a:r>
            <a:endParaRPr lang="es-ES" sz="1400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43" y="205511"/>
            <a:ext cx="1926946" cy="930058"/>
          </a:xfrm>
          <a:prstGeom prst="rect">
            <a:avLst/>
          </a:prstGeom>
        </p:spPr>
      </p:pic>
      <p:pic>
        <p:nvPicPr>
          <p:cNvPr id="11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716" y="56857"/>
            <a:ext cx="1395663" cy="1451438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15" y="1508295"/>
            <a:ext cx="3277962" cy="410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38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intereses profesionales se centran en: 1) La generación de variedades ornamentales a partir de plantas nativas de México y 2) En la conservación y aprovechamiento sustentable de recursos fitogenéticos. Algunos grupos botánicos con los que trabajo son: Echeveria, Milla, Hymenocallis, familia Zamiaceae y helechos.</dc:title>
  <dc:creator>EDITH SALOME CASTAÑEDA</dc:creator>
  <cp:lastModifiedBy>patricio</cp:lastModifiedBy>
  <cp:revision>27</cp:revision>
  <dcterms:created xsi:type="dcterms:W3CDTF">2019-02-20T01:25:45Z</dcterms:created>
  <dcterms:modified xsi:type="dcterms:W3CDTF">2020-09-15T03:31:22Z</dcterms:modified>
</cp:coreProperties>
</file>