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B86C"/>
    <a:srgbClr val="85AB53"/>
    <a:srgbClr val="A4B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78" d="100"/>
          <a:sy n="78" d="100"/>
        </p:scale>
        <p:origin x="-390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97A9-37A7-487E-8A79-BDCF39A8925C}" type="datetimeFigureOut">
              <a:rPr lang="es-419" smtClean="0"/>
              <a:t>14/09/20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715A-4666-4DE5-9A6F-094953FB8FC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394230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97A9-37A7-487E-8A79-BDCF39A8925C}" type="datetimeFigureOut">
              <a:rPr lang="es-419" smtClean="0"/>
              <a:t>14/09/20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715A-4666-4DE5-9A6F-094953FB8FC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8784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97A9-37A7-487E-8A79-BDCF39A8925C}" type="datetimeFigureOut">
              <a:rPr lang="es-419" smtClean="0"/>
              <a:t>14/09/20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715A-4666-4DE5-9A6F-094953FB8FC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40057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97A9-37A7-487E-8A79-BDCF39A8925C}" type="datetimeFigureOut">
              <a:rPr lang="es-419" smtClean="0"/>
              <a:t>14/09/20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715A-4666-4DE5-9A6F-094953FB8FC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3178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97A9-37A7-487E-8A79-BDCF39A8925C}" type="datetimeFigureOut">
              <a:rPr lang="es-419" smtClean="0"/>
              <a:t>14/09/20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715A-4666-4DE5-9A6F-094953FB8FC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254886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97A9-37A7-487E-8A79-BDCF39A8925C}" type="datetimeFigureOut">
              <a:rPr lang="es-419" smtClean="0"/>
              <a:t>14/09/20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715A-4666-4DE5-9A6F-094953FB8FC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726233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97A9-37A7-487E-8A79-BDCF39A8925C}" type="datetimeFigureOut">
              <a:rPr lang="es-419" smtClean="0"/>
              <a:t>14/09/20</a:t>
            </a:fld>
            <a:endParaRPr lang="es-419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715A-4666-4DE5-9A6F-094953FB8FC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86672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97A9-37A7-487E-8A79-BDCF39A8925C}" type="datetimeFigureOut">
              <a:rPr lang="es-419" smtClean="0"/>
              <a:t>14/09/20</a:t>
            </a:fld>
            <a:endParaRPr lang="es-419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715A-4666-4DE5-9A6F-094953FB8FC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624390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97A9-37A7-487E-8A79-BDCF39A8925C}" type="datetimeFigureOut">
              <a:rPr lang="es-419" smtClean="0"/>
              <a:t>14/09/20</a:t>
            </a:fld>
            <a:endParaRPr lang="es-419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715A-4666-4DE5-9A6F-094953FB8FC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788044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97A9-37A7-487E-8A79-BDCF39A8925C}" type="datetimeFigureOut">
              <a:rPr lang="es-419" smtClean="0"/>
              <a:t>14/09/20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715A-4666-4DE5-9A6F-094953FB8FC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61675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097A9-37A7-487E-8A79-BDCF39A8925C}" type="datetimeFigureOut">
              <a:rPr lang="es-419" smtClean="0"/>
              <a:t>14/09/20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5715A-4666-4DE5-9A6F-094953FB8FC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749988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097A9-37A7-487E-8A79-BDCF39A8925C}" type="datetimeFigureOut">
              <a:rPr lang="es-419" smtClean="0"/>
              <a:t>14/09/20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5715A-4666-4DE5-9A6F-094953FB8FC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10990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41017" y="1508295"/>
            <a:ext cx="7650983" cy="4572001"/>
          </a:xfrm>
        </p:spPr>
        <p:txBody>
          <a:bodyPr>
            <a:normAutofit lnSpcReduction="10000"/>
          </a:bodyPr>
          <a:lstStyle/>
          <a:p>
            <a:r>
              <a:rPr lang="es-ES" sz="4200" b="1" dirty="0" smtClean="0"/>
              <a:t>SOCIO AMEHOAC</a:t>
            </a:r>
          </a:p>
          <a:p>
            <a:r>
              <a:rPr lang="es-ES" sz="3300" dirty="0" smtClean="0"/>
              <a:t>Dra. Ma. de Jesús Juárez Hernández</a:t>
            </a:r>
          </a:p>
          <a:p>
            <a:r>
              <a:rPr lang="es-ES" sz="2800" dirty="0" smtClean="0"/>
              <a:t>Departamento de Fitotecnia, </a:t>
            </a:r>
          </a:p>
          <a:p>
            <a:r>
              <a:rPr lang="es-ES" sz="2800" dirty="0" smtClean="0"/>
              <a:t>Universidad Autónoma Chapingo</a:t>
            </a:r>
          </a:p>
          <a:p>
            <a:pPr fontAlgn="base"/>
            <a:endParaRPr lang="es-MX" dirty="0" smtClean="0"/>
          </a:p>
          <a:p>
            <a:pPr fontAlgn="base"/>
            <a:r>
              <a:rPr lang="es-MX" sz="2600" dirty="0" smtClean="0"/>
              <a:t>Línea </a:t>
            </a:r>
            <a:r>
              <a:rPr lang="es-MX" sz="2600" dirty="0"/>
              <a:t>de Investigación:</a:t>
            </a:r>
          </a:p>
          <a:p>
            <a:pPr fontAlgn="base"/>
            <a:r>
              <a:rPr lang="es-MX" sz="2600" dirty="0" smtClean="0"/>
              <a:t>  </a:t>
            </a:r>
            <a:r>
              <a:rPr lang="es-MX" sz="2600" dirty="0" smtClean="0"/>
              <a:t>Plantas </a:t>
            </a:r>
            <a:r>
              <a:rPr lang="es-MX" sz="2600" dirty="0" smtClean="0"/>
              <a:t>ornamentales bulbosas</a:t>
            </a:r>
          </a:p>
          <a:p>
            <a:pPr fontAlgn="base"/>
            <a:r>
              <a:rPr lang="es-MX" sz="2600" dirty="0" smtClean="0"/>
              <a:t>Arquitectura del paisaje</a:t>
            </a:r>
          </a:p>
          <a:p>
            <a:pPr fontAlgn="base"/>
            <a:r>
              <a:rPr lang="es-MX" sz="2600" dirty="0" smtClean="0"/>
              <a:t>Uso de sustratos, nutrición y fertilización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3300" dirty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-406471" y="5707997"/>
            <a:ext cx="6101316" cy="5938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dirty="0" smtClean="0">
                <a:solidFill>
                  <a:schemeClr val="tx1"/>
                </a:solidFill>
              </a:rPr>
              <a:t>Contacto: juarezhma@yahoo.com.mx</a:t>
            </a:r>
            <a:endParaRPr lang="es-ES" sz="1400" dirty="0">
              <a:solidFill>
                <a:schemeClr val="tx1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243" y="205511"/>
            <a:ext cx="1926946" cy="930058"/>
          </a:xfrm>
          <a:prstGeom prst="rect">
            <a:avLst/>
          </a:prstGeom>
        </p:spPr>
      </p:pic>
      <p:pic>
        <p:nvPicPr>
          <p:cNvPr id="11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716" y="56857"/>
            <a:ext cx="1395663" cy="1451438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815" y="1508295"/>
            <a:ext cx="3277962" cy="4101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42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Cuadrícul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38</Words>
  <Application>Microsoft Office PowerPoint</Application>
  <PresentationFormat>Personalizado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 intereses profesionales se centran en: 1) La generación de variedades ornamentales a partir de plantas nativas de México y 2) En la conservación y aprovechamiento sustentable de recursos fitogenéticos. Algunos grupos botánicos con los que trabajo son: Echeveria, Milla, Hymenocallis, familia Zamiaceae y helechos.</dc:title>
  <dc:creator>EDITH SALOME CASTAÑEDA</dc:creator>
  <cp:lastModifiedBy>patricio</cp:lastModifiedBy>
  <cp:revision>27</cp:revision>
  <dcterms:created xsi:type="dcterms:W3CDTF">2019-02-20T01:25:45Z</dcterms:created>
  <dcterms:modified xsi:type="dcterms:W3CDTF">2020-09-15T03:31:22Z</dcterms:modified>
</cp:coreProperties>
</file>